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7C5D0-190C-4B81-B998-61585C8C8C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F88B8-99C9-4D86-834D-A7EC839F15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B84B3-1A59-4951-B3AD-5867FD57AA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271A7-5C89-40D7-B266-DDB81D35FF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3245E-8903-425D-9443-BAEF03A167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EB21B-9BD2-4005-AA9B-D2BAAE7D37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79826-4E56-4A17-8905-E56043CB36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FD522-2BAE-467A-A174-7E6E4ED29E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CF965-DF09-407E-AFCB-0E9AC59C7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3AD7A-BA10-48A9-B8AF-6C919966F4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86925-0B06-4942-95AF-51C5A65A57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AF1DB-3ED5-48D2-9F40-95D9EBB920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ABB95-F5FB-45C7-97A4-19979FF4A2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A7765-7495-43D2-A28C-E667D43F0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9CAF3-F09D-44DB-A9B5-D1A7E9D36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DB304-DEA4-46FA-893C-1A0D8AC4F8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CA614-8E19-4A70-82CF-EC6B9E564E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B97BE-C1FC-4F07-BDA6-AC889AA197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CA46D-3555-4BDD-B77C-34D0F50308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41AAA-E895-443F-B0A7-A24E3385B9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129AC-95D8-4CB3-AD78-16BE86980A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5B501-3D10-4C0F-B961-011B8CCC77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59571-7F86-4C1C-9658-BA13892CAB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02FB7-0EA6-4FD2-BB15-90FED734D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21810-22AE-4278-80EB-DDAFB9DFCC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ED8C8-2D96-444A-BBA0-33AA57527D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88066-ABED-4218-8A7B-F61C4859F2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75103-C0DA-48B9-B52D-52CA70782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992B3-69C2-4CA5-B0D9-C708D49274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8C2C0-E313-4D06-9346-3F1E86649A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A96F8-BA97-45D6-B915-18F494ACD1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136B7-39E5-41D0-848A-C4CAD14007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C06B8-C071-4F18-A2C6-1289346AE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8D189-1AE8-4B4E-9FA0-FE081E1C62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C8912-3DB4-4438-9837-962DB391CD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28F14-1F23-433F-818B-D56E58DF75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441CA-1946-4459-BD31-F78D95CDF1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9CF7D-C7C5-4F6E-BFCF-FBADCA8414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E4B44-5B70-4DEA-A7F8-6BF871DEF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82D8A-1ADC-4984-A34F-0403F9C3BF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FAF05-E1C7-4E9F-8420-C18FC4E790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5801B-951B-4954-A428-71C8498660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A2EDD-A0AA-4A03-AFB1-5394DFCF16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B4D8B-71EA-4619-8A5D-23B6EF291E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C8361-BC30-4A60-AD59-6C34200F20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D167F-B227-487A-BC86-94EA2F495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8FC95-386A-4891-97A8-976E292E5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07E3D-2974-4F97-AE4A-393885D6F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BDD60-F70C-4A67-A84A-74E41B9609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9A55E-88ED-4D62-902B-C4E80C1E2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6C0F4-A494-496F-A35D-6E7D4DCEE2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42140-0914-489E-974F-3926D2CEB4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9CC11-A485-4063-B25A-47142D8760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9F6EA-6E99-41AD-A66E-7F7C74A75E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110F8-9A5B-47EB-AD2F-70EAA5CFA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88405-6461-451B-9DF0-3A0505B0EC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23EA4-2894-4C37-B197-3C5486C25C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7758C-630A-429F-8C76-3333EF67CE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F105E-3624-458D-8083-C0BD6BBF7D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23356-99D6-41D3-B06D-D30352781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F698E-5156-4407-84A6-6922144B02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AA78E-4BFD-44C3-B795-FD5550A1EB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4D7B1-5702-48B2-B091-6D01124D2F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CB88B-51B1-419E-AE42-3087594C96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96EDC-4160-4D0D-9262-BD55AB6290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289FE-DB0C-4C2C-8EE4-EDA6F13D57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F787C-121E-4929-B48E-9658E78406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8EC02-03A9-4394-95E1-9111A43B5C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5CFD3-A739-4959-97ED-4C72FDA654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7E1CC-F456-4041-836A-062350C42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599FB-3A52-45B0-A114-1213F3D7D8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EAEA0-7883-40CB-AF3F-5DA22C005B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2C7CB-0EB0-43F0-ACB4-4A5DF208ED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3D7B4-7CBD-4749-9C9E-4278B514CF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982BE-D3C0-465E-A384-93C5887E38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A602F-E40F-44AE-98A5-59506985D4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8C041-4716-4350-96BC-EFB6F4707C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CAE0F-98E2-4021-9A61-2BC1CF8A8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3C32E-C732-422B-B302-D6FEA3D390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7A8DB-6F0A-4AB2-8B8A-B4A6ED2F9D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12528-5FE9-4EBF-A0BE-986986EDA4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61EFF-907A-438C-BF0D-E2C646EA67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0CA60-B0E9-4FB2-AEC9-3092685DB8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3AFBC-0D16-4531-8448-69A6DA9359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69976-173C-4E4A-8640-149C5D4183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559C1-6964-45AE-B892-47B003C1EF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81205-09CD-45E5-ACFB-7F3127685C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3EB2C-C199-4BEA-BE45-D23AA2448C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C1FD7-1D9D-4314-8AEA-2D49CBC798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B572D-031C-4714-A57D-FCA3E0BB11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D3BD9-D4B2-4AD8-AD51-26B6FBE3B5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70928-5A0F-441E-A8BB-9328799FF1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0BD80-6A9C-4F13-96CC-A113829B16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06853-6D14-4102-AC6B-276408C07A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C21F2-B348-4DA9-AD15-E5CC9FA06B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4540-FD68-4569-B6E7-DDB9A777F0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68DC5-5FEA-48C9-82C4-75D80DA88B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FA701-C8EA-483A-8B77-3A8658DE0C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E27E8-EAE9-4C11-8FC9-BD18237171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2DE65D-79AD-48A7-A66D-D22FC4BD74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B7BF28-9BDA-43EE-BC3C-16227BA6CD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42CE78-CCF4-439C-ACA1-48BFB2B4D6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100543-E4E0-4C67-BF2C-7953304A06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D4D88C-4C90-42F1-AFC0-05FF0F55E8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1B6E61-FB93-4D88-A63E-BF15D02941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970A4E-F970-453A-9949-CEEA5138FF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9F61C9-BA2B-4DB3-81C6-72062B1CB4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580DAB-4BF3-4AF6-B93D-729738BF75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/>
          <a:lstStyle/>
          <a:p>
            <a:r>
              <a:rPr lang="en-US" sz="9600" b="1" dirty="0" smtClean="0">
                <a:latin typeface="Edwardian Script ITC" pitchFamily="66" charset="0"/>
              </a:rPr>
              <a:t>Buckingham Palace</a:t>
            </a:r>
            <a:endParaRPr lang="ru-RU" sz="9600" b="1" dirty="0"/>
          </a:p>
        </p:txBody>
      </p:sp>
      <p:pic>
        <p:nvPicPr>
          <p:cNvPr id="6" name="Рисунок 5" descr="United-Kingdom-image-united-kingdom-36330804-1920-1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357430"/>
            <a:ext cx="7072330" cy="3978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Royal Dogs</a:t>
            </a:r>
            <a:endParaRPr lang="ru-RU" dirty="0"/>
          </a:p>
        </p:txBody>
      </p:sp>
      <p:pic>
        <p:nvPicPr>
          <p:cNvPr id="4" name="Рисунок 3" descr="Queen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714488"/>
            <a:ext cx="5715040" cy="457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Queen’s Breakfast</a:t>
            </a:r>
            <a:endParaRPr lang="ru-RU" dirty="0"/>
          </a:p>
        </p:txBody>
      </p:sp>
      <p:pic>
        <p:nvPicPr>
          <p:cNvPr id="4" name="Рисунок 3" descr="queensta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85860"/>
            <a:ext cx="6786610" cy="508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Dinner</a:t>
            </a:r>
            <a:endParaRPr lang="ru-RU" dirty="0"/>
          </a:p>
        </p:txBody>
      </p:sp>
      <p:pic>
        <p:nvPicPr>
          <p:cNvPr id="4" name="Рисунок 3" descr="buckinghampalaceball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808321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smtClean="0"/>
              <a:t>10 Downing Street</a:t>
            </a:r>
            <a:endParaRPr lang="ru-RU" dirty="0"/>
          </a:p>
        </p:txBody>
      </p:sp>
      <p:pic>
        <p:nvPicPr>
          <p:cNvPr id="4" name="Рисунок 3" descr="dscf0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000108"/>
            <a:ext cx="7500958" cy="562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Buckingham Palace in 1710</a:t>
            </a:r>
            <a:endParaRPr lang="ru-RU" dirty="0"/>
          </a:p>
        </p:txBody>
      </p:sp>
      <p:pic>
        <p:nvPicPr>
          <p:cNvPr id="4" name="Рисунок 3" descr="Buckingham_House_17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5" y="1428736"/>
            <a:ext cx="8497581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Buckingham Palace now</a:t>
            </a:r>
            <a:endParaRPr lang="ru-RU" dirty="0"/>
          </a:p>
        </p:txBody>
      </p:sp>
      <p:pic>
        <p:nvPicPr>
          <p:cNvPr id="4" name="Рисунок 3" descr="buckingham_palace_wa2611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383275"/>
            <a:ext cx="7929618" cy="504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Buckingham Palace inside</a:t>
            </a:r>
            <a:endParaRPr lang="ru-RU" dirty="0"/>
          </a:p>
        </p:txBody>
      </p:sp>
      <p:pic>
        <p:nvPicPr>
          <p:cNvPr id="4" name="Рисунок 3" descr="blue-drawing_200287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357298"/>
            <a:ext cx="8104899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Buckingham Palace inside</a:t>
            </a:r>
            <a:endParaRPr lang="ru-RU" dirty="0"/>
          </a:p>
        </p:txBody>
      </p:sp>
      <p:pic>
        <p:nvPicPr>
          <p:cNvPr id="4" name="Рисунок 3" descr="Buckingham-Palace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736"/>
            <a:ext cx="800857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Buckingham Palace inside</a:t>
            </a:r>
            <a:endParaRPr lang="ru-RU" dirty="0"/>
          </a:p>
        </p:txBody>
      </p:sp>
      <p:pic>
        <p:nvPicPr>
          <p:cNvPr id="4" name="Рисунок 3" descr="buckingham-palace-interi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5860"/>
            <a:ext cx="8143932" cy="5135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Buckingham Palace inside</a:t>
            </a:r>
            <a:endParaRPr lang="ru-RU" dirty="0"/>
          </a:p>
        </p:txBody>
      </p:sp>
      <p:pic>
        <p:nvPicPr>
          <p:cNvPr id="4" name="Рисунок 3" descr="buckinghampalacewhitedrawingroomget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285860"/>
            <a:ext cx="7715304" cy="5139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Queen Elizabeth II</a:t>
            </a:r>
            <a:endParaRPr lang="ru-RU" dirty="0"/>
          </a:p>
        </p:txBody>
      </p:sp>
      <p:pic>
        <p:nvPicPr>
          <p:cNvPr id="4" name="Рисунок 3" descr="0_e38a3_ed21871b_L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00174"/>
            <a:ext cx="8113011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91">
  <a:themeElements>
    <a:clrScheme name="plain horizontal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plain horizont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horizont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191</Template>
  <TotalTime>7</TotalTime>
  <Words>34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191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Buckingham Palace</vt:lpstr>
      <vt:lpstr>10 Downing Street</vt:lpstr>
      <vt:lpstr>Buckingham Palace in 1710</vt:lpstr>
      <vt:lpstr>Buckingham Palace now</vt:lpstr>
      <vt:lpstr>Buckingham Palace inside</vt:lpstr>
      <vt:lpstr>Buckingham Palace inside</vt:lpstr>
      <vt:lpstr>Buckingham Palace inside</vt:lpstr>
      <vt:lpstr>Buckingham Palace inside</vt:lpstr>
      <vt:lpstr>The Queen Elizabeth II</vt:lpstr>
      <vt:lpstr>The Royal Dogs</vt:lpstr>
      <vt:lpstr>Queen’s Breakfast</vt:lpstr>
      <vt:lpstr>Dinner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Buckingham Palace</dc:title>
  <dc:creator>Юлия</dc:creator>
  <cp:lastModifiedBy>Юлия</cp:lastModifiedBy>
  <cp:revision>1</cp:revision>
  <dcterms:created xsi:type="dcterms:W3CDTF">2014-05-04T17:58:24Z</dcterms:created>
  <dcterms:modified xsi:type="dcterms:W3CDTF">2014-05-04T18:05:57Z</dcterms:modified>
</cp:coreProperties>
</file>